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205"/>
          <a:stretch/>
        </p:blipFill>
        <p:spPr>
          <a:xfrm>
            <a:off x="0" y="0"/>
            <a:ext cx="12192000" cy="84221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2101"/>
          <a:stretch/>
        </p:blipFill>
        <p:spPr>
          <a:xfrm>
            <a:off x="0" y="0"/>
            <a:ext cx="12192000" cy="158816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7940"/>
          <a:stretch/>
        </p:blipFill>
        <p:spPr>
          <a:xfrm>
            <a:off x="0" y="0"/>
            <a:ext cx="12192000" cy="239428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2367"/>
          <a:stretch/>
        </p:blipFill>
        <p:spPr>
          <a:xfrm>
            <a:off x="0" y="0"/>
            <a:ext cx="12192000" cy="385010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3489"/>
          <a:stretch/>
        </p:blipFill>
        <p:spPr>
          <a:xfrm>
            <a:off x="0" y="0"/>
            <a:ext cx="12192000" cy="435543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69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07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1737" y="120316"/>
            <a:ext cx="8612265" cy="1810084"/>
          </a:xfrm>
        </p:spPr>
        <p:txBody>
          <a:bodyPr/>
          <a:lstStyle/>
          <a:p>
            <a:r>
              <a:rPr lang="nl-NL" dirty="0" smtClean="0"/>
              <a:t>Wat hebben we gezien: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09074" y="842211"/>
            <a:ext cx="8864928" cy="5199151"/>
          </a:xfrm>
        </p:spPr>
        <p:txBody>
          <a:bodyPr>
            <a:noAutofit/>
          </a:bodyPr>
          <a:lstStyle/>
          <a:p>
            <a:r>
              <a:rPr lang="nl-NL" sz="2500" dirty="0" smtClean="0"/>
              <a:t>Er was sprake van de marktvorm volledige mededinging/volkomen concurrentie (is hetzelfde, 2 benamingen) </a:t>
            </a:r>
          </a:p>
          <a:p>
            <a:r>
              <a:rPr lang="nl-NL" sz="2500" dirty="0" smtClean="0"/>
              <a:t>Sprake van veel aanbieders, die als individuele aanbieder weinig invloed hebben op de prijs.</a:t>
            </a:r>
          </a:p>
          <a:p>
            <a:r>
              <a:rPr lang="nl-NL" sz="2500" dirty="0" smtClean="0"/>
              <a:t>Homogene producten worden er aangeboden (de producten zijn voor de consument identiek gelijk).</a:t>
            </a:r>
          </a:p>
          <a:p>
            <a:r>
              <a:rPr lang="nl-NL" sz="2500" dirty="0" smtClean="0"/>
              <a:t>Er is vrije toe en uittreding. In dit geval kan elke kledingzaak besluiten deze zwarte spijkerbroeken te verkopen of hiermee te stoppen.</a:t>
            </a:r>
          </a:p>
          <a:p>
            <a:r>
              <a:rPr lang="nl-NL" sz="2500" dirty="0" smtClean="0"/>
              <a:t>De markt is doorzichtig/transparant (is hetzelfde, 2 benamingen). Beide partijen (zowel vragers als aanbieders) hebben alle beschikbare informatie over het product.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6826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Lees zelfstandig paragraaf 1.1 tot paragraaf 1.2 en maak opgave 1.4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785003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Hiervoor 5 minuten de tijd.</a:t>
            </a:r>
          </a:p>
          <a:p>
            <a:r>
              <a:rPr lang="nl-NL" sz="2500" dirty="0" smtClean="0"/>
              <a:t>De eerste 3 minuten lees/werk je zelfstandig.</a:t>
            </a:r>
          </a:p>
          <a:p>
            <a:r>
              <a:rPr lang="nl-NL" sz="2500" dirty="0" smtClean="0"/>
              <a:t>Daarna mag je overleggen.</a:t>
            </a:r>
          </a:p>
          <a:p>
            <a:r>
              <a:rPr lang="nl-NL" sz="2500" dirty="0" smtClean="0"/>
              <a:t>Ben je eerder klaar, ben je eerder klaar.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462337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462337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462337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462337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462337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86501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2722"/>
          <a:stretch/>
        </p:blipFill>
        <p:spPr>
          <a:xfrm>
            <a:off x="0" y="0"/>
            <a:ext cx="12192000" cy="75799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5295"/>
          <a:stretch/>
        </p:blipFill>
        <p:spPr>
          <a:xfrm>
            <a:off x="0" y="0"/>
            <a:ext cx="12192000" cy="196114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8017"/>
          <a:stretch/>
        </p:blipFill>
        <p:spPr>
          <a:xfrm>
            <a:off x="0" y="0"/>
            <a:ext cx="12192000" cy="271913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4386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21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 deze les: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0632" y="1347537"/>
            <a:ext cx="9033370" cy="5281863"/>
          </a:xfrm>
        </p:spPr>
        <p:txBody>
          <a:bodyPr>
            <a:normAutofit fontScale="92500"/>
          </a:bodyPr>
          <a:lstStyle/>
          <a:p>
            <a:r>
              <a:rPr lang="nl-NL" sz="2500" dirty="0" smtClean="0"/>
              <a:t>We hebben een blik geworpen op de marktvorm: volledige mededinging/ volkomen concurrentie.</a:t>
            </a:r>
          </a:p>
          <a:p>
            <a:r>
              <a:rPr lang="nl-NL" sz="2500" dirty="0" smtClean="0"/>
              <a:t>Er was hier sprake van veel aanbieders/veel vragers.</a:t>
            </a:r>
          </a:p>
          <a:p>
            <a:r>
              <a:rPr lang="nl-NL" sz="2500" dirty="0" smtClean="0"/>
              <a:t>Individuele aanbieder heeft weinig invloed op de prijs.</a:t>
            </a:r>
          </a:p>
          <a:p>
            <a:r>
              <a:rPr lang="nl-NL" sz="2500" dirty="0" smtClean="0"/>
              <a:t>Homogeen product.</a:t>
            </a:r>
          </a:p>
          <a:p>
            <a:r>
              <a:rPr lang="nl-NL" sz="2500" dirty="0" smtClean="0"/>
              <a:t>Vrije toe en uittreding.</a:t>
            </a:r>
          </a:p>
          <a:p>
            <a:r>
              <a:rPr lang="nl-NL" sz="2500" dirty="0" smtClean="0"/>
              <a:t>Een transparante markt.</a:t>
            </a:r>
          </a:p>
          <a:p>
            <a:r>
              <a:rPr lang="nl-NL" sz="2500" dirty="0" smtClean="0"/>
              <a:t>De prijs komt tot stand waar vraag en aanbod aan elkaar gelijk zijn. Tenslotte als </a:t>
            </a:r>
            <a:r>
              <a:rPr lang="nl-NL" sz="2500" dirty="0" err="1" smtClean="0"/>
              <a:t>Qa</a:t>
            </a:r>
            <a:r>
              <a:rPr lang="nl-NL" sz="2500" dirty="0" smtClean="0"/>
              <a:t> &gt; </a:t>
            </a:r>
            <a:r>
              <a:rPr lang="nl-NL" sz="2500" dirty="0" err="1" smtClean="0"/>
              <a:t>Qv</a:t>
            </a:r>
            <a:r>
              <a:rPr lang="nl-NL" sz="2500" dirty="0" smtClean="0"/>
              <a:t> zal de prijs dalen zodat ze hun producten kunnen verkopen. Als </a:t>
            </a:r>
            <a:r>
              <a:rPr lang="nl-NL" sz="2500" dirty="0" err="1" smtClean="0"/>
              <a:t>Qv</a:t>
            </a:r>
            <a:r>
              <a:rPr lang="nl-NL" sz="2500" dirty="0" smtClean="0"/>
              <a:t> &gt; </a:t>
            </a:r>
            <a:r>
              <a:rPr lang="nl-NL" sz="2500" dirty="0" err="1" smtClean="0"/>
              <a:t>Qa</a:t>
            </a:r>
            <a:r>
              <a:rPr lang="nl-NL" sz="2500" dirty="0" smtClean="0"/>
              <a:t> zal de prijs stijgen aangezien er een tekort aan producten is, en de aanbieder het product duurder kunnen maken zonder dat het klanten kost.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7295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Kennismaking / wie ben ik.</a:t>
            </a:r>
          </a:p>
          <a:p>
            <a:r>
              <a:rPr lang="nl-NL" sz="2500" dirty="0" smtClean="0"/>
              <a:t>Benodigdheden/werkwijze.</a:t>
            </a:r>
          </a:p>
          <a:p>
            <a:r>
              <a:rPr lang="nl-NL" sz="2500" dirty="0" smtClean="0"/>
              <a:t>PTA</a:t>
            </a:r>
          </a:p>
          <a:p>
            <a:r>
              <a:rPr lang="nl-NL" sz="2500" dirty="0" smtClean="0"/>
              <a:t>Start lesbrief: marktgedrag.</a:t>
            </a:r>
          </a:p>
          <a:p>
            <a:r>
              <a:rPr lang="nl-NL" sz="2500" dirty="0" smtClean="0"/>
              <a:t>Maken opgave 1.1 en nabespreken.</a:t>
            </a:r>
          </a:p>
          <a:p>
            <a:r>
              <a:rPr lang="nl-NL" sz="2500" dirty="0" smtClean="0"/>
              <a:t>Maken opgave 1.2 en 1.3 en nabespreken</a:t>
            </a:r>
          </a:p>
          <a:p>
            <a:r>
              <a:rPr lang="nl-NL" sz="2500" dirty="0" smtClean="0"/>
              <a:t>Maken opgave 1.4 en nabespreken.</a:t>
            </a:r>
          </a:p>
          <a:p>
            <a:r>
              <a:rPr lang="nl-NL" sz="2500" dirty="0" smtClean="0"/>
              <a:t>(komen we ergens niet aan toe, wordt dat huiswerk).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508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Kennismaking/ wie ben ik.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72389"/>
            <a:ext cx="8596668" cy="4368973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Bas Jacobs (docent economie en M en O).</a:t>
            </a:r>
          </a:p>
          <a:p>
            <a:r>
              <a:rPr lang="nl-NL" sz="2500" dirty="0" smtClean="0"/>
              <a:t>28 jaar.</a:t>
            </a:r>
          </a:p>
          <a:p>
            <a:r>
              <a:rPr lang="nl-NL" sz="2500" dirty="0" smtClean="0"/>
              <a:t>Kom oorspronkelijk uit Leiderdorp (naast Leiden, naast Den Haag).</a:t>
            </a:r>
          </a:p>
          <a:p>
            <a:r>
              <a:rPr lang="nl-NL" sz="2500" dirty="0" smtClean="0"/>
              <a:t>Eerst havo gedaan </a:t>
            </a:r>
            <a:r>
              <a:rPr lang="nl-NL" sz="2500" dirty="0" smtClean="0">
                <a:sym typeface="Wingdings" panose="05000000000000000000" pitchFamily="2" charset="2"/>
              </a:rPr>
              <a:t> vwo gedaan. Economie en bedrijfseconomie gestudeerd, toen </a:t>
            </a:r>
            <a:r>
              <a:rPr lang="nl-NL" sz="2500" dirty="0" err="1" smtClean="0">
                <a:sym typeface="Wingdings" panose="05000000000000000000" pitchFamily="2" charset="2"/>
              </a:rPr>
              <a:t>behaviour</a:t>
            </a:r>
            <a:r>
              <a:rPr lang="nl-NL" sz="2500" dirty="0" smtClean="0">
                <a:sym typeface="Wingdings" panose="05000000000000000000" pitchFamily="2" charset="2"/>
              </a:rPr>
              <a:t> </a:t>
            </a:r>
            <a:r>
              <a:rPr lang="nl-NL" sz="2500" dirty="0" err="1" smtClean="0">
                <a:sym typeface="Wingdings" panose="05000000000000000000" pitchFamily="2" charset="2"/>
              </a:rPr>
              <a:t>economics</a:t>
            </a:r>
            <a:r>
              <a:rPr lang="nl-NL" sz="2500" dirty="0" smtClean="0">
                <a:sym typeface="Wingdings" panose="05000000000000000000" pitchFamily="2" charset="2"/>
              </a:rPr>
              <a:t> </a:t>
            </a:r>
            <a:r>
              <a:rPr lang="nl-NL" sz="2500" dirty="0" err="1" smtClean="0">
                <a:sym typeface="Wingdings" panose="05000000000000000000" pitchFamily="2" charset="2"/>
              </a:rPr>
              <a:t>gemasterd</a:t>
            </a:r>
            <a:r>
              <a:rPr lang="nl-NL" sz="2500" dirty="0" smtClean="0">
                <a:sym typeface="Wingdings" panose="05000000000000000000" pitchFamily="2" charset="2"/>
              </a:rPr>
              <a:t>. Toen mijn lesbevoegdheid economie gehaald in Nijmegen, nu bezig met lesbevoegdheid M en O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Heb berucht slechte spelling.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Vragen?</a:t>
            </a:r>
          </a:p>
          <a:p>
            <a:r>
              <a:rPr lang="nl-NL" sz="2500" dirty="0">
                <a:sym typeface="Wingdings" panose="05000000000000000000" pitchFamily="2" charset="2"/>
              </a:rPr>
              <a:t>Wat vind ik allemaal goed:</a:t>
            </a:r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8532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Benodigdheden. / werkwijze.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Een schrift.</a:t>
            </a:r>
          </a:p>
          <a:p>
            <a:r>
              <a:rPr lang="nl-NL" sz="2500" dirty="0" smtClean="0"/>
              <a:t>De juiste lesbrief.</a:t>
            </a:r>
          </a:p>
          <a:p>
            <a:r>
              <a:rPr lang="nl-NL" sz="2500" dirty="0" smtClean="0"/>
              <a:t>Structuur tijdens de les: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Herhaling theorie vorige les (nabespreken huiswerk).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Nieuwe theorie.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Zelfstandig lezen/maken opgaves.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Nabespreken opgaves. (stap 2/3/4 herhalen)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Nabespreken les. (opgeven huiswerk)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06665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PTA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t="2121"/>
          <a:stretch/>
        </p:blipFill>
        <p:spPr>
          <a:xfrm>
            <a:off x="0" y="1323474"/>
            <a:ext cx="12192000" cy="2468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7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Lesbrief marktgedrag: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Niet alle markten zijn hetzelfde:</a:t>
            </a:r>
          </a:p>
          <a:p>
            <a:r>
              <a:rPr lang="nl-NL" sz="2500" dirty="0" smtClean="0"/>
              <a:t>De hoeveelheid aanbieders kan verschillen.</a:t>
            </a:r>
          </a:p>
          <a:p>
            <a:r>
              <a:rPr lang="nl-NL" sz="2500" dirty="0" smtClean="0"/>
              <a:t>Hierdoor kan de Invloed op de prijs per aanbieder verschillen.</a:t>
            </a:r>
          </a:p>
          <a:p>
            <a:r>
              <a:rPr lang="nl-NL" sz="2500" dirty="0" smtClean="0"/>
              <a:t>Het type product kan verschillen.</a:t>
            </a:r>
          </a:p>
          <a:p>
            <a:r>
              <a:rPr lang="nl-NL" sz="2500" dirty="0" smtClean="0"/>
              <a:t>De mate waarin we kunnen toetreden op een markt kan verschillen.</a:t>
            </a:r>
          </a:p>
          <a:p>
            <a:r>
              <a:rPr lang="nl-NL" sz="2500" dirty="0" smtClean="0"/>
              <a:t>De mate waarin de markt doorzichtig/transparant is kan verschillen.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6041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Lees zelfstandig paragraaf 1.1 tot opgave 1.2 en maak opgave 1.1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785003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Hiervoor 5 minuten de tijd.</a:t>
            </a:r>
          </a:p>
          <a:p>
            <a:r>
              <a:rPr lang="nl-NL" sz="2500" dirty="0" smtClean="0"/>
              <a:t>De eerste 3 minuten lees/werk je zelfstandig.</a:t>
            </a:r>
          </a:p>
          <a:p>
            <a:r>
              <a:rPr lang="nl-NL" sz="2500" dirty="0" smtClean="0"/>
              <a:t>Daarna mag je overleggen.</a:t>
            </a:r>
          </a:p>
          <a:p>
            <a:r>
              <a:rPr lang="nl-NL" sz="2500" dirty="0" smtClean="0"/>
              <a:t>Ben je eerder klaar kan je verder met opgave 1.2</a:t>
            </a:r>
          </a:p>
          <a:p>
            <a:pPr marL="0" indent="0">
              <a:buNone/>
            </a:pP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462337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462337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462337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462337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462337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26890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9854"/>
          <a:stretch/>
        </p:blipFill>
        <p:spPr>
          <a:xfrm>
            <a:off x="0" y="0"/>
            <a:ext cx="12192000" cy="78205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20944"/>
          <a:stretch/>
        </p:blipFill>
        <p:spPr>
          <a:xfrm>
            <a:off x="0" y="-1"/>
            <a:ext cx="12192000" cy="154004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1948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71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Lees zelfstandig paragraaf 1.1 tot opgave 1.3 en maak opgave 1.2 en 1.3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785003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Hiervoor 10 minuten de tijd.</a:t>
            </a:r>
          </a:p>
          <a:p>
            <a:r>
              <a:rPr lang="nl-NL" sz="2500" dirty="0" smtClean="0"/>
              <a:t>De eerste 6 minuten lees/werk je zelfstandig.</a:t>
            </a:r>
          </a:p>
          <a:p>
            <a:r>
              <a:rPr lang="nl-NL" sz="2500" dirty="0" smtClean="0"/>
              <a:t>Daarna mag je overleggen.</a:t>
            </a:r>
          </a:p>
          <a:p>
            <a:r>
              <a:rPr lang="nl-NL" sz="2500" dirty="0" smtClean="0"/>
              <a:t>Na opgave 1.3 lees de theorie onder opgave 1.3 tot opgave 1.4, dat gaan we zo bespreken.</a:t>
            </a:r>
            <a:endParaRPr lang="nl-NL" sz="2500" dirty="0"/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4" name="Ovaal 1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5" name="Ovaal 14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6" name="Ovaal 1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7" name="Ovaal 16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8" name="Ovaal 17"/>
          <p:cNvSpPr/>
          <p:nvPr/>
        </p:nvSpPr>
        <p:spPr>
          <a:xfrm>
            <a:off x="5767194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183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</TotalTime>
  <Words>592</Words>
  <Application>Microsoft Office PowerPoint</Application>
  <PresentationFormat>Breedbeeld</PresentationFormat>
  <Paragraphs>85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Wingdings</vt:lpstr>
      <vt:lpstr>Wingdings 3</vt:lpstr>
      <vt:lpstr>Facet</vt:lpstr>
      <vt:lpstr>Welkom VWO 5.</vt:lpstr>
      <vt:lpstr>Agenda:</vt:lpstr>
      <vt:lpstr>Kennismaking/ wie ben ik.</vt:lpstr>
      <vt:lpstr>Benodigdheden. / werkwijze.</vt:lpstr>
      <vt:lpstr>PTA</vt:lpstr>
      <vt:lpstr>Lesbrief marktgedrag:</vt:lpstr>
      <vt:lpstr>Lees zelfstandig paragraaf 1.1 tot opgave 1.2 en maak opgave 1.1</vt:lpstr>
      <vt:lpstr>PowerPoint-presentatie</vt:lpstr>
      <vt:lpstr>Lees zelfstandig paragraaf 1.1 tot opgave 1.3 en maak opgave 1.2 en 1.3</vt:lpstr>
      <vt:lpstr>PowerPoint-presentatie</vt:lpstr>
      <vt:lpstr>Wat hebben we gezien:</vt:lpstr>
      <vt:lpstr>Lees zelfstandig paragraaf 1.1 tot paragraaf 1.2 en maak opgave 1.4</vt:lpstr>
      <vt:lpstr>PowerPoint-presentatie</vt:lpstr>
      <vt:lpstr>Terugblik deze les: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10</cp:revision>
  <dcterms:created xsi:type="dcterms:W3CDTF">2017-08-27T09:00:36Z</dcterms:created>
  <dcterms:modified xsi:type="dcterms:W3CDTF">2017-08-30T11:53:20Z</dcterms:modified>
</cp:coreProperties>
</file>